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jpg"/><Relationship Id="rId1" Type="http://schemas.microsoft.com/office/2007/relationships/media" Target="../media/media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jpg"/><Relationship Id="rId1" Type="http://schemas.microsoft.com/office/2007/relationships/media" Target="../media/media2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jpg"/><Relationship Id="rId1" Type="http://schemas.microsoft.com/office/2007/relationships/media" Target="../media/media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6" y="609599"/>
            <a:ext cx="6977743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21 февраля 2023 года в колледже Санкт-Петербургского института (филиале) Всероссийского Государственного Университета Юстиции Российской Правовой Академии Министерства Юстиции РФ членом РОО МАБНН – полковником юстиции в отставке </a:t>
            </a:r>
            <a:r>
              <a:rPr lang="ru-RU" dirty="0" err="1"/>
              <a:t>Леденевым</a:t>
            </a:r>
            <a:r>
              <a:rPr lang="ru-RU" dirty="0"/>
              <a:t> В.И. была проведена беседа с учащимися вышеуказанного колледжа об основных направлениях деятельности РОО МАБНН, о вреде и опасности наркомании, о проблемах борьбы с этой зависимостью, о правовых основах противодействия наркомании и наркобизнесу в Российской Федерации.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41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-5454177943149463586_12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4838" y="2286000"/>
            <a:ext cx="6389687" cy="3594100"/>
          </a:xfrm>
        </p:spPr>
      </p:pic>
    </p:spTree>
    <p:extLst>
      <p:ext uri="{BB962C8B-B14F-4D97-AF65-F5344CB8AC3E}">
        <p14:creationId xmlns:p14="http://schemas.microsoft.com/office/powerpoint/2010/main" val="41091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-5454177943149463585_12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4838" y="2286000"/>
            <a:ext cx="6389687" cy="3594100"/>
          </a:xfrm>
        </p:spPr>
      </p:pic>
    </p:spTree>
    <p:extLst>
      <p:ext uri="{BB962C8B-B14F-4D97-AF65-F5344CB8AC3E}">
        <p14:creationId xmlns:p14="http://schemas.microsoft.com/office/powerpoint/2010/main" val="37054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-5454177943149463594_12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4838" y="2286000"/>
            <a:ext cx="6389687" cy="3594100"/>
          </a:xfrm>
        </p:spPr>
      </p:pic>
    </p:spTree>
    <p:extLst>
      <p:ext uri="{BB962C8B-B14F-4D97-AF65-F5344CB8AC3E}">
        <p14:creationId xmlns:p14="http://schemas.microsoft.com/office/powerpoint/2010/main" val="9598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17</TotalTime>
  <Words>70</Words>
  <Application>Microsoft Office PowerPoint</Application>
  <PresentationFormat>Широкоэкранный</PresentationFormat>
  <Paragraphs>1</Paragraphs>
  <Slides>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Corbel</vt:lpstr>
      <vt:lpstr>Gill Sans MT</vt:lpstr>
      <vt:lpstr>Impact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true</dc:creator>
  <cp:lastModifiedBy>true</cp:lastModifiedBy>
  <cp:revision>3</cp:revision>
  <dcterms:created xsi:type="dcterms:W3CDTF">2023-03-01T12:02:49Z</dcterms:created>
  <dcterms:modified xsi:type="dcterms:W3CDTF">2023-03-01T12:27:39Z</dcterms:modified>
</cp:coreProperties>
</file>